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71" r:id="rId2"/>
    <p:sldId id="319" r:id="rId3"/>
    <p:sldId id="366" r:id="rId4"/>
    <p:sldId id="367" r:id="rId5"/>
    <p:sldId id="368" r:id="rId6"/>
    <p:sldId id="369" r:id="rId7"/>
    <p:sldId id="370" r:id="rId8"/>
    <p:sldId id="365" r:id="rId9"/>
    <p:sldId id="364" r:id="rId10"/>
  </p:sldIdLst>
  <p:sldSz cx="12192000" cy="6858000"/>
  <p:notesSz cx="6858000" cy="9144000"/>
  <p:embeddedFontLst>
    <p:embeddedFont>
      <p:font typeface="맑은 고딕" panose="020B0503020000020004" pitchFamily="50" charset="-127"/>
      <p:regular r:id="rId12"/>
      <p:bold r:id="rId13"/>
    </p:embeddedFont>
    <p:embeddedFont>
      <p:font typeface="Pretendard Black" panose="02000A03000000020004" pitchFamily="2" charset="-127"/>
      <p:bold r:id="rId14"/>
    </p:embeddedFont>
    <p:embeddedFont>
      <p:font typeface="Pretendard" panose="02000503000000020004" pitchFamily="2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2F2F2"/>
    <a:srgbClr val="224D60"/>
    <a:srgbClr val="E6E6E6"/>
    <a:srgbClr val="ABAFB0"/>
    <a:srgbClr val="8C9DA5"/>
    <a:srgbClr val="29454D"/>
    <a:srgbClr val="718EA0"/>
    <a:srgbClr val="6C899B"/>
    <a:srgbClr val="F3F9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1" autoAdjust="0"/>
    <p:restoredTop sz="84083" autoAdjust="0"/>
  </p:normalViewPr>
  <p:slideViewPr>
    <p:cSldViewPr snapToGrid="0" showGuides="1">
      <p:cViewPr>
        <p:scale>
          <a:sx n="100" d="100"/>
          <a:sy n="100" d="100"/>
        </p:scale>
        <p:origin x="702" y="42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75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0A7CD5-6C5D-41BA-986C-AE19E049B1A7}" type="datetimeFigureOut">
              <a:rPr lang="ko-KR" altLang="en-US" smtClean="0"/>
              <a:t>2024-04-25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99AB9E-5F2F-4B40-9C6C-5B8C1DB354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0680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99AB9E-5F2F-4B40-9C6C-5B8C1DB3545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36915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CD90640-7EB0-BE1D-FA8A-7A3A60D87864}"/>
              </a:ext>
            </a:extLst>
          </p:cNvPr>
          <p:cNvSpPr txBox="1"/>
          <p:nvPr userDrawn="1"/>
        </p:nvSpPr>
        <p:spPr>
          <a:xfrm>
            <a:off x="9998245" y="6501660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0A8D6C-2166-C593-56DA-F8BC31AF5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F5193-41CD-4063-B0C7-05E32D5C3CCF}" type="datetimeFigureOut">
              <a:rPr lang="ko-KR" altLang="en-US" smtClean="0"/>
              <a:t>2024-04-25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3355A0-B053-055C-A48D-03DCA4984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A9E0C0-C208-C880-12BC-22614B99B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A778-E908-4432-BB93-29EAA93A69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054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CD90640-7EB0-BE1D-FA8A-7A3A60D87864}"/>
              </a:ext>
            </a:extLst>
          </p:cNvPr>
          <p:cNvSpPr txBox="1"/>
          <p:nvPr userDrawn="1"/>
        </p:nvSpPr>
        <p:spPr>
          <a:xfrm>
            <a:off x="9982200" y="6501660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0A8D6C-2166-C593-56DA-F8BC31AF5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F5193-41CD-4063-B0C7-05E32D5C3CCF}" type="datetimeFigureOut">
              <a:rPr lang="ko-KR" altLang="en-US" smtClean="0"/>
              <a:t>2024-04-25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3355A0-B053-055C-A48D-03DCA4984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A9E0C0-C208-C880-12BC-22614B99B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A778-E908-4432-BB93-29EAA93A69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577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2A1902-5E0F-4C85-6B9B-CFB8C95C2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124FC5-232C-D503-51B2-2388BA704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D67C67-55AD-BA6E-8404-A37284FE84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2F5193-41CD-4063-B0C7-05E32D5C3CCF}" type="datetimeFigureOut">
              <a:rPr lang="ko-KR" altLang="en-US" smtClean="0"/>
              <a:t>2024-04-25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847630-7AE5-2706-2404-F94D6A4CFA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DA98C0-863E-3233-E6CC-C61C5150EE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1A778-E908-4432-BB93-29EAA93A69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9667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0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6956878-ABEC-AF9A-D2CE-3CA826B6E387}"/>
              </a:ext>
            </a:extLst>
          </p:cNvPr>
          <p:cNvSpPr txBox="1"/>
          <p:nvPr/>
        </p:nvSpPr>
        <p:spPr>
          <a:xfrm>
            <a:off x="465221" y="320841"/>
            <a:ext cx="1113638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spc="-150" dirty="0" smtClean="0">
                <a:solidFill>
                  <a:schemeClr val="bg1"/>
                </a:solidFill>
                <a:latin typeface="+mj-ea"/>
                <a:ea typeface="+mj-ea"/>
              </a:rPr>
              <a:t>INSTAGRAM CLONE </a:t>
            </a:r>
            <a:r>
              <a:rPr lang="ko-KR" altLang="en-US" sz="6600" b="1" spc="-150" dirty="0" smtClean="0">
                <a:solidFill>
                  <a:schemeClr val="bg1"/>
                </a:solidFill>
                <a:latin typeface="+mj-ea"/>
                <a:ea typeface="+mj-ea"/>
              </a:rPr>
              <a:t>프로젝트</a:t>
            </a:r>
            <a:endParaRPr lang="en-US" altLang="ko-KR" sz="6600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BEB93D-E860-DD72-63D2-BA2ACD126D65}"/>
              </a:ext>
            </a:extLst>
          </p:cNvPr>
          <p:cNvSpPr txBox="1"/>
          <p:nvPr/>
        </p:nvSpPr>
        <p:spPr>
          <a:xfrm>
            <a:off x="5544766" y="5309937"/>
            <a:ext cx="6210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400" dirty="0" smtClean="0">
                <a:solidFill>
                  <a:schemeClr val="bg1"/>
                </a:solidFill>
              </a:rPr>
              <a:t>팀명</a:t>
            </a:r>
            <a:r>
              <a:rPr lang="en-US" altLang="ko-KR" sz="2400" dirty="0" smtClean="0">
                <a:solidFill>
                  <a:schemeClr val="bg1"/>
                </a:solidFill>
              </a:rPr>
              <a:t>: </a:t>
            </a:r>
            <a:r>
              <a:rPr lang="ko-KR" altLang="en-US" sz="2400" dirty="0" smtClean="0">
                <a:solidFill>
                  <a:schemeClr val="bg1"/>
                </a:solidFill>
              </a:rPr>
              <a:t>대성공</a:t>
            </a:r>
            <a:endParaRPr lang="en-US" altLang="ko-KR" sz="2400" dirty="0" smtClean="0">
              <a:solidFill>
                <a:schemeClr val="bg1"/>
              </a:solidFill>
            </a:endParaRPr>
          </a:p>
          <a:p>
            <a:pPr algn="r"/>
            <a:r>
              <a:rPr lang="ko-KR" altLang="en-US" sz="2400" dirty="0" smtClean="0">
                <a:solidFill>
                  <a:schemeClr val="bg1"/>
                </a:solidFill>
              </a:rPr>
              <a:t>팀원</a:t>
            </a:r>
            <a:r>
              <a:rPr lang="en-US" altLang="ko-KR" sz="2400" dirty="0" smtClean="0">
                <a:solidFill>
                  <a:schemeClr val="bg1"/>
                </a:solidFill>
              </a:rPr>
              <a:t>: </a:t>
            </a:r>
            <a:r>
              <a:rPr lang="ko-KR" altLang="en-US" sz="2400" dirty="0" smtClean="0">
                <a:solidFill>
                  <a:schemeClr val="bg1"/>
                </a:solidFill>
              </a:rPr>
              <a:t>최희정</a:t>
            </a:r>
            <a:r>
              <a:rPr lang="en-US" altLang="ko-KR" sz="2400" dirty="0" smtClean="0">
                <a:solidFill>
                  <a:schemeClr val="bg1"/>
                </a:solidFill>
              </a:rPr>
              <a:t>, </a:t>
            </a:r>
            <a:r>
              <a:rPr lang="ko-KR" altLang="en-US" sz="2400" dirty="0" smtClean="0">
                <a:solidFill>
                  <a:schemeClr val="bg1"/>
                </a:solidFill>
              </a:rPr>
              <a:t>문정배</a:t>
            </a:r>
            <a:r>
              <a:rPr lang="en-US" altLang="ko-KR" sz="2400" dirty="0" smtClean="0">
                <a:solidFill>
                  <a:schemeClr val="bg1"/>
                </a:solidFill>
              </a:rPr>
              <a:t>, </a:t>
            </a:r>
            <a:r>
              <a:rPr lang="ko-KR" altLang="en-US" sz="2400" dirty="0" smtClean="0">
                <a:solidFill>
                  <a:schemeClr val="bg1"/>
                </a:solidFill>
              </a:rPr>
              <a:t>임예은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A083F78-7EAC-088E-92A6-2CCA7C19FAAA}"/>
              </a:ext>
            </a:extLst>
          </p:cNvPr>
          <p:cNvCxnSpPr>
            <a:cxnSpLocks/>
          </p:cNvCxnSpPr>
          <p:nvPr/>
        </p:nvCxnSpPr>
        <p:spPr>
          <a:xfrm>
            <a:off x="513347" y="2542674"/>
            <a:ext cx="1170000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9996055" y="6525490"/>
            <a:ext cx="2195945" cy="332509"/>
          </a:xfrm>
          <a:prstGeom prst="rect">
            <a:avLst/>
          </a:prstGeom>
          <a:solidFill>
            <a:srgbClr val="224D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9628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5C1ACF7-8A35-25CF-FF70-3E0814963361}"/>
              </a:ext>
            </a:extLst>
          </p:cNvPr>
          <p:cNvCxnSpPr/>
          <p:nvPr/>
        </p:nvCxnSpPr>
        <p:spPr>
          <a:xfrm>
            <a:off x="0" y="3465513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68BDFDEA-2A55-402D-6599-C07C84E494E6}"/>
              </a:ext>
            </a:extLst>
          </p:cNvPr>
          <p:cNvSpPr/>
          <p:nvPr/>
        </p:nvSpPr>
        <p:spPr>
          <a:xfrm>
            <a:off x="818148" y="2081463"/>
            <a:ext cx="2695073" cy="269507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F001C1F6-1EBD-E5CE-94C9-5878C1918FEC}"/>
              </a:ext>
            </a:extLst>
          </p:cNvPr>
          <p:cNvSpPr/>
          <p:nvPr/>
        </p:nvSpPr>
        <p:spPr>
          <a:xfrm>
            <a:off x="8678779" y="2081463"/>
            <a:ext cx="2695073" cy="269507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8E857DD-B7DA-4C94-4B41-487CC595ADF3}"/>
              </a:ext>
            </a:extLst>
          </p:cNvPr>
          <p:cNvSpPr/>
          <p:nvPr/>
        </p:nvSpPr>
        <p:spPr>
          <a:xfrm>
            <a:off x="4756485" y="2081462"/>
            <a:ext cx="2695073" cy="269507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FB81F6-76A1-1777-8953-CB7B9A32A7A3}"/>
              </a:ext>
            </a:extLst>
          </p:cNvPr>
          <p:cNvSpPr txBox="1"/>
          <p:nvPr/>
        </p:nvSpPr>
        <p:spPr>
          <a:xfrm flipH="1">
            <a:off x="438296" y="486035"/>
            <a:ext cx="4873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spc="-300" dirty="0" err="1" smtClean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진행순서</a:t>
            </a:r>
            <a:r>
              <a:rPr lang="ko-KR" altLang="en-US" sz="2800" b="1" spc="-300" dirty="0" smtClean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2800" b="1" spc="-300" dirty="0" smtClean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| Overview</a:t>
            </a:r>
            <a:endParaRPr lang="ko-KR" altLang="en-US" sz="2800" b="1" spc="-300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44080C-AE31-0B6A-5362-529043FB2DAB}"/>
              </a:ext>
            </a:extLst>
          </p:cNvPr>
          <p:cNvSpPr txBox="1"/>
          <p:nvPr/>
        </p:nvSpPr>
        <p:spPr>
          <a:xfrm>
            <a:off x="1021851" y="2802923"/>
            <a:ext cx="22876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 smtClean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ko-KR" sz="3200" b="1" dirty="0" err="1" smtClean="0">
                <a:solidFill>
                  <a:schemeClr val="accent1">
                    <a:lumMod val="50000"/>
                  </a:schemeClr>
                </a:solidFill>
              </a:rPr>
              <a:t>Instagarm</a:t>
            </a:r>
            <a:r>
              <a:rPr lang="en-US" altLang="ko-KR" sz="3200" b="1" dirty="0" smtClean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  <a:p>
            <a:pPr algn="ctr"/>
            <a:r>
              <a:rPr lang="ko-KR" altLang="en-US" sz="3200" b="1" dirty="0" smtClean="0">
                <a:solidFill>
                  <a:schemeClr val="accent1">
                    <a:lumMod val="50000"/>
                  </a:schemeClr>
                </a:solidFill>
              </a:rPr>
              <a:t>화면 </a:t>
            </a:r>
            <a:r>
              <a:rPr lang="en-US" altLang="ko-KR" sz="3200" b="1" dirty="0" smtClean="0">
                <a:solidFill>
                  <a:schemeClr val="accent1">
                    <a:lumMod val="50000"/>
                  </a:schemeClr>
                </a:solidFill>
              </a:rPr>
              <a:t>UI/UX</a:t>
            </a:r>
            <a:endParaRPr lang="en-US" altLang="ko-KR" sz="3200" b="1" dirty="0" smtClean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3DC3D5-AD91-D8AB-C428-25FDAE44CB12}"/>
              </a:ext>
            </a:extLst>
          </p:cNvPr>
          <p:cNvSpPr txBox="1"/>
          <p:nvPr/>
        </p:nvSpPr>
        <p:spPr>
          <a:xfrm>
            <a:off x="4869500" y="2926904"/>
            <a:ext cx="24858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ko-KR" sz="3200" b="1" dirty="0" err="1">
                <a:solidFill>
                  <a:schemeClr val="accent1">
                    <a:lumMod val="50000"/>
                  </a:schemeClr>
                </a:solidFill>
              </a:rPr>
              <a:t>Instagarm</a:t>
            </a:r>
            <a:r>
              <a:rPr lang="en-US" altLang="ko-KR" sz="3200" b="1" dirty="0" smtClean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ko-KR" sz="32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3200" b="1" dirty="0" err="1" smtClean="0">
                <a:solidFill>
                  <a:schemeClr val="accent1">
                    <a:lumMod val="50000"/>
                  </a:schemeClr>
                </a:solidFill>
              </a:rPr>
              <a:t>프로필관리</a:t>
            </a:r>
            <a:endParaRPr lang="en-US" altLang="ko-KR" sz="3200" b="1" dirty="0" smtClean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E54AF5-E257-82CE-23EB-3A7247442C43}"/>
              </a:ext>
            </a:extLst>
          </p:cNvPr>
          <p:cNvSpPr txBox="1"/>
          <p:nvPr/>
        </p:nvSpPr>
        <p:spPr>
          <a:xfrm>
            <a:off x="8694822" y="2926905"/>
            <a:ext cx="261135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 smtClean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ko-KR" sz="3200" b="1" dirty="0" err="1" smtClean="0">
                <a:solidFill>
                  <a:schemeClr val="accent1">
                    <a:lumMod val="50000"/>
                  </a:schemeClr>
                </a:solidFill>
              </a:rPr>
              <a:t>Instagarm</a:t>
            </a:r>
            <a:r>
              <a:rPr lang="en-US" altLang="ko-KR" sz="3200" b="1" dirty="0" smtClean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ko-KR" sz="32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3200" b="1" dirty="0" smtClean="0">
                <a:solidFill>
                  <a:schemeClr val="accent1">
                    <a:lumMod val="50000"/>
                  </a:schemeClr>
                </a:solidFill>
              </a:rPr>
              <a:t>포스트</a:t>
            </a:r>
            <a:r>
              <a:rPr lang="en-US" altLang="ko-KR" sz="3200" b="1" dirty="0" smtClean="0">
                <a:solidFill>
                  <a:schemeClr val="accent1">
                    <a:lumMod val="50000"/>
                  </a:schemeClr>
                </a:solidFill>
              </a:rPr>
              <a:t>/</a:t>
            </a:r>
            <a:r>
              <a:rPr lang="ko-KR" altLang="en-US" sz="3200" b="1" dirty="0" smtClean="0">
                <a:solidFill>
                  <a:schemeClr val="accent1">
                    <a:lumMod val="50000"/>
                  </a:schemeClr>
                </a:solidFill>
              </a:rPr>
              <a:t>스토리</a:t>
            </a:r>
            <a:endParaRPr lang="ko-KR" altLang="en-US" sz="32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7671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8963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="1" dirty="0" err="1" smtClean="0">
                <a:solidFill>
                  <a:srgbClr val="224D60"/>
                </a:solidFill>
                <a:latin typeface="Pretendard"/>
                <a:ea typeface="Pretendard"/>
              </a:rPr>
              <a:t>데이터셋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224D60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15119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24D60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대회 링크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24D60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011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0052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0864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652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9606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24D60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결과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224D60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12009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24D60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느낀 점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224D60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모서리가 둥근 직사각형 6"/>
          <p:cNvSpPr/>
          <p:nvPr/>
        </p:nvSpPr>
        <p:spPr>
          <a:xfrm>
            <a:off x="2373533" y="1299926"/>
            <a:ext cx="9034799" cy="11259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데이터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전처리에만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 집중하느라 모델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파라미터는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 사용해보지 못한 점이 아쉬웠고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, 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이번 프로젝트를 계기로 발전하여 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EDA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를 제대로 해보고 싶다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.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  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1" y="1268758"/>
            <a:ext cx="1162298" cy="1152011"/>
          </a:xfrm>
          <a:prstGeom prst="ellipse">
            <a:avLst/>
          </a:prstGeom>
          <a:noFill/>
        </p:spPr>
      </p:pic>
      <p:sp>
        <p:nvSpPr>
          <p:cNvPr id="16" name="모서리가 둥근 직사각형 15"/>
          <p:cNvSpPr/>
          <p:nvPr/>
        </p:nvSpPr>
        <p:spPr>
          <a:xfrm>
            <a:off x="2373533" y="3093328"/>
            <a:ext cx="9034799" cy="11259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모델을 설계하는 것이 가장 어렵다고 생각했는데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프로젝트를 진행하면서 </a:t>
            </a:r>
            <a:endParaRPr kumimoji="0" lang="en-US" altLang="ko-KR" sz="18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데이터를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시각화하며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 분석하는 과정과 전처리 과정이 정말 중요하다는 것을 깨달았다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1" y="3057017"/>
            <a:ext cx="1162298" cy="1162298"/>
          </a:xfrm>
          <a:prstGeom prst="ellipse">
            <a:avLst/>
          </a:prstGeom>
          <a:noFill/>
        </p:spPr>
      </p:pic>
      <p:sp>
        <p:nvSpPr>
          <p:cNvPr id="19" name="모서리가 둥근 직사각형 18"/>
          <p:cNvSpPr/>
          <p:nvPr/>
        </p:nvSpPr>
        <p:spPr>
          <a:xfrm>
            <a:off x="2373533" y="4886730"/>
            <a:ext cx="9034799" cy="11259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지식적인 부분에서 부족함을 느꼈고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, 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데이터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전처리에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 대한 깊은 이해와 고민이 필요해 보인다</a:t>
            </a: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retendard"/>
                <a:ea typeface="Pretendard"/>
                <a:cs typeface="+mn-cs"/>
              </a:rPr>
              <a:t>.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retendard"/>
              <a:ea typeface="Pretendard"/>
              <a:cs typeface="+mn-cs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11" y="4850419"/>
            <a:ext cx="1162298" cy="1162298"/>
          </a:xfrm>
          <a:prstGeom prst="ellipse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75096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Box 228">
            <a:extLst>
              <a:ext uri="{FF2B5EF4-FFF2-40B4-BE49-F238E27FC236}">
                <a16:creationId xmlns:a16="http://schemas.microsoft.com/office/drawing/2014/main" id="{82E972E3-5A9F-5EC8-8519-037C335D1561}"/>
              </a:ext>
            </a:extLst>
          </p:cNvPr>
          <p:cNvSpPr txBox="1"/>
          <p:nvPr/>
        </p:nvSpPr>
        <p:spPr>
          <a:xfrm flipH="1">
            <a:off x="496076" y="465910"/>
            <a:ext cx="9219423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대</a:t>
            </a:r>
            <a:r>
              <a:rPr lang="ko-KR" altLang="en-US" sz="5400" dirty="0" smtClean="0">
                <a:solidFill>
                  <a:schemeClr val="bg1"/>
                </a:solidFill>
              </a:rPr>
              <a:t>회를 </a:t>
            </a:r>
            <a:r>
              <a:rPr lang="ko-KR" altLang="en-US" sz="5400" dirty="0">
                <a:solidFill>
                  <a:schemeClr val="bg1"/>
                </a:solidFill>
              </a:rPr>
              <a:t>통해 </a:t>
            </a:r>
            <a:r>
              <a:rPr lang="ko-KR" altLang="en-US" sz="5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성</a:t>
            </a:r>
            <a:r>
              <a:rPr lang="ko-KR" altLang="en-US" sz="5400" dirty="0">
                <a:solidFill>
                  <a:schemeClr val="bg1"/>
                </a:solidFill>
              </a:rPr>
              <a:t>장하고 </a:t>
            </a:r>
            <a:r>
              <a:rPr lang="ko-KR" altLang="en-US" sz="5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공</a:t>
            </a:r>
            <a:r>
              <a:rPr lang="ko-KR" altLang="en-US" sz="5400" dirty="0" smtClean="0">
                <a:solidFill>
                  <a:schemeClr val="bg1"/>
                </a:solidFill>
              </a:rPr>
              <a:t>부하자</a:t>
            </a:r>
            <a:endParaRPr lang="en-US" altLang="ko-KR" sz="5400" dirty="0" smtClean="0">
              <a:solidFill>
                <a:schemeClr val="bg1"/>
              </a:solidFill>
            </a:endParaRPr>
          </a:p>
          <a:p>
            <a:r>
              <a:rPr lang="en-US" altLang="ko-KR" sz="2800" dirty="0" smtClean="0">
                <a:solidFill>
                  <a:schemeClr val="bg1"/>
                </a:solidFill>
              </a:rPr>
              <a:t>- </a:t>
            </a:r>
            <a:r>
              <a:rPr lang="ko-KR" altLang="en-US" sz="2800" dirty="0" err="1">
                <a:solidFill>
                  <a:schemeClr val="bg1"/>
                </a:solidFill>
              </a:rPr>
              <a:t>문정배</a:t>
            </a:r>
            <a:r>
              <a:rPr lang="en-US" altLang="ko-KR" sz="2800" dirty="0">
                <a:solidFill>
                  <a:schemeClr val="bg1"/>
                </a:solidFill>
              </a:rPr>
              <a:t>, </a:t>
            </a:r>
            <a:r>
              <a:rPr lang="ko-KR" altLang="en-US" sz="2800" dirty="0">
                <a:solidFill>
                  <a:schemeClr val="bg1"/>
                </a:solidFill>
              </a:rPr>
              <a:t>이건희</a:t>
            </a:r>
            <a:r>
              <a:rPr lang="en-US" altLang="ko-KR" sz="2800" dirty="0">
                <a:solidFill>
                  <a:schemeClr val="bg1"/>
                </a:solidFill>
              </a:rPr>
              <a:t>, </a:t>
            </a:r>
            <a:r>
              <a:rPr lang="ko-KR" altLang="en-US" sz="2800" dirty="0">
                <a:solidFill>
                  <a:schemeClr val="bg1"/>
                </a:solidFill>
              </a:rPr>
              <a:t>임예은</a:t>
            </a:r>
            <a:r>
              <a:rPr lang="en-US" altLang="ko-KR" sz="2800" dirty="0">
                <a:solidFill>
                  <a:schemeClr val="bg1"/>
                </a:solidFill>
              </a:rPr>
              <a:t> </a:t>
            </a:r>
            <a:r>
              <a:rPr lang="ko-KR" altLang="en-US" sz="2800" dirty="0">
                <a:solidFill>
                  <a:schemeClr val="bg1"/>
                </a:solidFill>
              </a:rPr>
              <a:t>황지수</a:t>
            </a:r>
            <a:r>
              <a:rPr lang="en-US" altLang="ko-KR" sz="2800" dirty="0">
                <a:solidFill>
                  <a:schemeClr val="bg1"/>
                </a:solidFill>
              </a:rPr>
              <a:t>, </a:t>
            </a:r>
            <a:r>
              <a:rPr lang="ko-KR" altLang="en-US" sz="2800" dirty="0" smtClean="0">
                <a:solidFill>
                  <a:schemeClr val="bg1"/>
                </a:solidFill>
              </a:rPr>
              <a:t>최희정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945" y="1573906"/>
            <a:ext cx="7212492" cy="5099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194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_008_10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24D60"/>
      </a:accent1>
      <a:accent2>
        <a:srgbClr val="006182"/>
      </a:accent2>
      <a:accent3>
        <a:srgbClr val="4E849C"/>
      </a:accent3>
      <a:accent4>
        <a:srgbClr val="DCDBD9"/>
      </a:accent4>
      <a:accent5>
        <a:srgbClr val="3B626E"/>
      </a:accent5>
      <a:accent6>
        <a:srgbClr val="27383E"/>
      </a:accent6>
      <a:hlink>
        <a:srgbClr val="3F3F3F"/>
      </a:hlink>
      <a:folHlink>
        <a:srgbClr val="3F3F3F"/>
      </a:folHlink>
    </a:clrScheme>
    <a:fontScheme name="Pretendard_Black_standard">
      <a:majorFont>
        <a:latin typeface="Pretendard Black"/>
        <a:ea typeface="Pretendard Black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1462</TotalTime>
  <Words>105</Words>
  <Application>Microsoft Office PowerPoint</Application>
  <PresentationFormat>와이드스크린</PresentationFormat>
  <Paragraphs>22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맑은 고딕</vt:lpstr>
      <vt:lpstr>Arial</vt:lpstr>
      <vt:lpstr>Pretendard Black</vt:lpstr>
      <vt:lpstr>Pretendard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asiae</cp:lastModifiedBy>
  <cp:revision>137</cp:revision>
  <dcterms:created xsi:type="dcterms:W3CDTF">2022-08-03T01:14:38Z</dcterms:created>
  <dcterms:modified xsi:type="dcterms:W3CDTF">2024-04-25T05:57:48Z</dcterms:modified>
</cp:coreProperties>
</file>

<file path=docProps/thumbnail.jpeg>
</file>